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66"/>
    <a:srgbClr val="808000"/>
    <a:srgbClr val="990033"/>
    <a:srgbClr val="996633"/>
    <a:srgbClr val="993366"/>
    <a:srgbClr val="9966FF"/>
    <a:srgbClr val="FF99FF"/>
    <a:srgbClr val="D6009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29/02/2016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Monday, 29 February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 smtClean="0"/>
              <a:t>Storyboard 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Hospitality 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69" y="884048"/>
            <a:ext cx="2241216" cy="395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" y="1717859"/>
            <a:ext cx="1769857" cy="312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717859"/>
            <a:ext cx="1769858" cy="3125154"/>
          </a:xfrm>
          <a:prstGeom prst="rect">
            <a:avLst/>
          </a:prstGeom>
        </p:spPr>
      </p:pic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Monday, 29 February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Monday, 29 February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511</TotalTime>
  <Words>266</Words>
  <Application>Microsoft Office PowerPoint</Application>
  <PresentationFormat>Widescreen</PresentationFormat>
  <Paragraphs>106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Storyboard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Send Feedback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251</cp:revision>
  <dcterms:created xsi:type="dcterms:W3CDTF">2016-02-04T10:48:13Z</dcterms:created>
  <dcterms:modified xsi:type="dcterms:W3CDTF">2016-02-29T21:51:20Z</dcterms:modified>
</cp:coreProperties>
</file>